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50"/>
  </p:normalViewPr>
  <p:slideViewPr>
    <p:cSldViewPr snapToGrid="0">
      <p:cViewPr>
        <p:scale>
          <a:sx n="106" d="100"/>
          <a:sy n="106" d="100"/>
        </p:scale>
        <p:origin x="79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1C0AEFC9-FCCC-9444-8CBE-8F297E6CD53B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67C30C5E-8507-0841-B928-C2A80BE7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7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AEFC9-FCCC-9444-8CBE-8F297E6CD53B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0C5E-8507-0841-B928-C2A80BE7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410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AEFC9-FCCC-9444-8CBE-8F297E6CD53B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0C5E-8507-0841-B928-C2A80BE7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436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AEFC9-FCCC-9444-8CBE-8F297E6CD53B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0C5E-8507-0841-B928-C2A80BE7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20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AEFC9-FCCC-9444-8CBE-8F297E6CD53B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0C5E-8507-0841-B928-C2A80BE7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4314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AEFC9-FCCC-9444-8CBE-8F297E6CD53B}" type="datetimeFigureOut">
              <a:rPr lang="en-US" smtClean="0"/>
              <a:t>2/7/24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0C5E-8507-0841-B928-C2A80BE7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757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AEFC9-FCCC-9444-8CBE-8F297E6CD53B}" type="datetimeFigureOut">
              <a:rPr lang="en-US" smtClean="0"/>
              <a:t>2/7/24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0C5E-8507-0841-B928-C2A80BE7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0924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1C0AEFC9-FCCC-9444-8CBE-8F297E6CD53B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0C5E-8507-0841-B928-C2A80BE7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9516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1C0AEFC9-FCCC-9444-8CBE-8F297E6CD53B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0C5E-8507-0841-B928-C2A80BE7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16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AEFC9-FCCC-9444-8CBE-8F297E6CD53B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0C5E-8507-0841-B928-C2A80BE7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74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AEFC9-FCCC-9444-8CBE-8F297E6CD53B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0C5E-8507-0841-B928-C2A80BE7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371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AEFC9-FCCC-9444-8CBE-8F297E6CD53B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0C5E-8507-0841-B928-C2A80BE7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868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AEFC9-FCCC-9444-8CBE-8F297E6CD53B}" type="datetimeFigureOut">
              <a:rPr lang="en-US" smtClean="0"/>
              <a:t>2/7/24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0C5E-8507-0841-B928-C2A80BE7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146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AEFC9-FCCC-9444-8CBE-8F297E6CD53B}" type="datetimeFigureOut">
              <a:rPr lang="en-US" smtClean="0"/>
              <a:t>2/7/24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0C5E-8507-0841-B928-C2A80BE7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47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AEFC9-FCCC-9444-8CBE-8F297E6CD53B}" type="datetimeFigureOut">
              <a:rPr lang="en-US" smtClean="0"/>
              <a:t>2/7/24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0C5E-8507-0841-B928-C2A80BE7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43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AEFC9-FCCC-9444-8CBE-8F297E6CD53B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0C5E-8507-0841-B928-C2A80BE7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362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AEFC9-FCCC-9444-8CBE-8F297E6CD53B}" type="datetimeFigureOut">
              <a:rPr lang="en-US" smtClean="0"/>
              <a:t>2/7/24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C30C5E-8507-0841-B928-C2A80BE7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52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1C0AEFC9-FCCC-9444-8CBE-8F297E6CD53B}" type="datetimeFigureOut">
              <a:rPr lang="en-US" smtClean="0"/>
              <a:t>2/7/24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67C30C5E-8507-0841-B928-C2A80BE73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76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>
            <a:extLst>
              <a:ext uri="{FF2B5EF4-FFF2-40B4-BE49-F238E27FC236}">
                <a16:creationId xmlns:a16="http://schemas.microsoft.com/office/drawing/2014/main" id="{11CAC6F2-0806-417B-BF5D-5AEF6195F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0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/>
          <a:lstStyle/>
          <a:p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723B02-0AAB-4F6E-BA41-8ED99D559D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05F3D5-3C6A-8EE2-D8E2-0D8C8B90F1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0773" y="1113062"/>
            <a:ext cx="3382297" cy="32819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000">
                <a:solidFill>
                  <a:srgbClr val="EBEBEB"/>
                </a:solidFill>
              </a:rPr>
              <a:t>Pharmacy Database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8C820D-BBE2-2BEA-8B84-31788066BD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0773" y="4591665"/>
            <a:ext cx="3382298" cy="1150156"/>
          </a:xfrm>
        </p:spPr>
        <p:txBody>
          <a:bodyPr>
            <a:normAutofit/>
          </a:bodyPr>
          <a:lstStyle/>
          <a:p>
            <a:r>
              <a:rPr lang="en-US" dirty="0"/>
              <a:t>Code First Girls - SQL Project</a:t>
            </a:r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49179FF9-7B19-5A5D-5D5F-D28C199B3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0837" y="1113063"/>
            <a:ext cx="4628758" cy="4628758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5169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63FF3-A262-EE56-8099-2D7AEA62B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CFF2ACC3-DAB0-62A5-3102-22772F5449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272" y="2468032"/>
            <a:ext cx="3670214" cy="3416300"/>
          </a:xfr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DFA25FB-1529-988D-C64E-920F84BE3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701" y="2933700"/>
            <a:ext cx="3263900" cy="495300"/>
          </a:xfrm>
          <a:prstGeom prst="rect">
            <a:avLst/>
          </a:prstGeom>
        </p:spPr>
      </p:pic>
      <p:pic>
        <p:nvPicPr>
          <p:cNvPr id="9" name="Picture 8" descr="A black and white rectangular table with numbers&#10;&#10;Description automatically generated">
            <a:extLst>
              <a:ext uri="{FF2B5EF4-FFF2-40B4-BE49-F238E27FC236}">
                <a16:creationId xmlns:a16="http://schemas.microsoft.com/office/drawing/2014/main" id="{297D610C-303A-5E3B-D033-229B018DB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4017" y="2100118"/>
            <a:ext cx="29591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99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E927D-CCB8-4CCE-2979-3A155248A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4B3FB-A893-F3C1-24BF-9569BCD06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Aims to streamline the management of a pharmacy's operations by </a:t>
            </a:r>
            <a:r>
              <a:rPr lang="en-US" dirty="0" err="1"/>
              <a:t>organising</a:t>
            </a:r>
            <a:r>
              <a:rPr lang="en-US" dirty="0"/>
              <a:t> and maintaining crucial information related to drugs, suppliers, customers, sales, and </a:t>
            </a:r>
            <a:r>
              <a:rPr lang="en-GB" dirty="0"/>
              <a:t>inventory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The database is designed to facilitate efficient tracking of pharmaceutical products, supplier relationships, customer interactions, and overall inventory management.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0316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5F88D7B-76AA-C07F-5765-3785863AC1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051"/>
          <a:stretch/>
        </p:blipFill>
        <p:spPr>
          <a:xfrm>
            <a:off x="41551" y="93229"/>
            <a:ext cx="3494525" cy="2442441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7A440B5-6A3A-BD4B-E362-D31D475144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116"/>
          <a:stretch/>
        </p:blipFill>
        <p:spPr>
          <a:xfrm>
            <a:off x="0" y="2915325"/>
            <a:ext cx="2999225" cy="3079075"/>
          </a:xfrm>
          <a:prstGeom prst="rect">
            <a:avLst/>
          </a:prstGeom>
        </p:spPr>
      </p:pic>
      <p:pic>
        <p:nvPicPr>
          <p:cNvPr id="7" name="Picture 6" descr="A black and white rectangular grid with numbers&#10;&#10;Description automatically generated">
            <a:extLst>
              <a:ext uri="{FF2B5EF4-FFF2-40B4-BE49-F238E27FC236}">
                <a16:creationId xmlns:a16="http://schemas.microsoft.com/office/drawing/2014/main" id="{FF1F502C-4374-5373-1495-FC7BC07FFD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0358"/>
          <a:stretch/>
        </p:blipFill>
        <p:spPr>
          <a:xfrm>
            <a:off x="7153075" y="2569250"/>
            <a:ext cx="1448575" cy="435408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ADCE71A-7AED-5395-027A-2F6CB06B80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7339"/>
          <a:stretch/>
        </p:blipFill>
        <p:spPr>
          <a:xfrm>
            <a:off x="4442046" y="218209"/>
            <a:ext cx="2348148" cy="3714750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28785051-29A9-DB00-8629-EC08485B66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647"/>
          <a:stretch/>
        </p:blipFill>
        <p:spPr>
          <a:xfrm>
            <a:off x="3536076" y="4062028"/>
            <a:ext cx="2080044" cy="2732232"/>
          </a:xfrm>
          <a:prstGeom prst="rect">
            <a:avLst/>
          </a:prstGeom>
        </p:spPr>
      </p:pic>
      <p:pic>
        <p:nvPicPr>
          <p:cNvPr id="13" name="Picture 12" descr="A screenshot of a graph&#10;&#10;Description automatically generated">
            <a:extLst>
              <a:ext uri="{FF2B5EF4-FFF2-40B4-BE49-F238E27FC236}">
                <a16:creationId xmlns:a16="http://schemas.microsoft.com/office/drawing/2014/main" id="{CD19E9FC-569B-E4E4-D19E-C32511E27D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09050" y="3043959"/>
            <a:ext cx="2775341" cy="2950441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7EE968C5-26DE-9806-0F51-9EA412A93C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1550" y="218209"/>
            <a:ext cx="4375088" cy="219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579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6BB5A-9F58-2499-D8BE-DB2CD22A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EER Diagram</a:t>
            </a:r>
          </a:p>
        </p:txBody>
      </p:sp>
      <p:pic>
        <p:nvPicPr>
          <p:cNvPr id="9" name="Content Placeholder 8" descr="A computer screen shot of a diagram&#10;&#10;Description automatically generated">
            <a:extLst>
              <a:ext uri="{FF2B5EF4-FFF2-40B4-BE49-F238E27FC236}">
                <a16:creationId xmlns:a16="http://schemas.microsoft.com/office/drawing/2014/main" id="{973488BF-EAD1-7346-B21C-8714B66FD7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5374" y="1910771"/>
            <a:ext cx="7655426" cy="4784641"/>
          </a:xfrm>
        </p:spPr>
      </p:pic>
    </p:spTree>
    <p:extLst>
      <p:ext uri="{BB962C8B-B14F-4D97-AF65-F5344CB8AC3E}">
        <p14:creationId xmlns:p14="http://schemas.microsoft.com/office/powerpoint/2010/main" val="2628741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494AF-053A-3509-8005-B8DB41115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Joins</a:t>
            </a:r>
            <a:endParaRPr lang="en-GB" dirty="0"/>
          </a:p>
        </p:txBody>
      </p:sp>
      <p:pic>
        <p:nvPicPr>
          <p:cNvPr id="5" name="Content Placeholder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4556EA31-76FC-CC92-C2D6-7A8F93186B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3636" y="2331764"/>
            <a:ext cx="6811615" cy="1408964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05ECF355-6230-D1F8-356D-AA9860481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618" y="2331764"/>
            <a:ext cx="4814509" cy="3764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5D7FC5-7396-7067-2031-5AE65F8F66FE}"/>
              </a:ext>
            </a:extLst>
          </p:cNvPr>
          <p:cNvSpPr txBox="1"/>
          <p:nvPr/>
        </p:nvSpPr>
        <p:spPr>
          <a:xfrm>
            <a:off x="822445" y="4214057"/>
            <a:ext cx="3611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Used inner join to retrieve information about drugs along with details about their suppliers</a:t>
            </a:r>
          </a:p>
        </p:txBody>
      </p:sp>
    </p:spTree>
    <p:extLst>
      <p:ext uri="{BB962C8B-B14F-4D97-AF65-F5344CB8AC3E}">
        <p14:creationId xmlns:p14="http://schemas.microsoft.com/office/powerpoint/2010/main" val="1824041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333B7-83A2-84C2-771F-447B027A7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Stored Function 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0F48020-60B9-8AF1-7D8B-6CC0B21FA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404" y="1720850"/>
            <a:ext cx="4387979" cy="34163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29A3F5-873C-2821-323A-9D5B1ABBA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264" y="2304472"/>
            <a:ext cx="6680200" cy="558800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DFB9DCE0-948A-CDBF-8154-B4137BFDA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3819" y="3181350"/>
            <a:ext cx="2463800" cy="1955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9B85359-EAC5-21BC-9643-1C5682AD5012}"/>
              </a:ext>
            </a:extLst>
          </p:cNvPr>
          <p:cNvSpPr txBox="1"/>
          <p:nvPr/>
        </p:nvSpPr>
        <p:spPr>
          <a:xfrm>
            <a:off x="5088083" y="4419599"/>
            <a:ext cx="32350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takes one input parameter total purchase amount and returns a </a:t>
            </a:r>
            <a:r>
              <a:rPr lang="en-GB" dirty="0" err="1"/>
              <a:t>boolean</a:t>
            </a:r>
            <a:r>
              <a:rPr lang="en-GB" dirty="0"/>
              <a:t> value indicating whether the customer is eligible for a discount based on their total purchase amount.</a:t>
            </a:r>
          </a:p>
        </p:txBody>
      </p:sp>
    </p:spTree>
    <p:extLst>
      <p:ext uri="{BB962C8B-B14F-4D97-AF65-F5344CB8AC3E}">
        <p14:creationId xmlns:p14="http://schemas.microsoft.com/office/powerpoint/2010/main" val="2600590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3143F-6257-7E31-99FA-3B9CE3647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7"/>
            <a:ext cx="9069701" cy="938259"/>
          </a:xfrm>
        </p:spPr>
        <p:txBody>
          <a:bodyPr/>
          <a:lstStyle/>
          <a:p>
            <a:r>
              <a:rPr lang="en-GB" dirty="0"/>
              <a:t>Example query with a subquery to demonstrate how to extract data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005D763-F23B-8849-E9E7-AE37883DD5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175" y="2270991"/>
            <a:ext cx="3401637" cy="3416300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977D927-E440-67CB-1329-0C0FA0076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345" y="2823441"/>
            <a:ext cx="4216400" cy="2311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7A14D8-9C94-A340-41CE-1017E82AB5A7}"/>
              </a:ext>
            </a:extLst>
          </p:cNvPr>
          <p:cNvSpPr txBox="1"/>
          <p:nvPr/>
        </p:nvSpPr>
        <p:spPr>
          <a:xfrm>
            <a:off x="4414939" y="2534483"/>
            <a:ext cx="2743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Retrieve information about customers who have made purchases exceeding the average total purchase amount.</a:t>
            </a:r>
          </a:p>
          <a:p>
            <a:r>
              <a:rPr lang="en-GB" dirty="0"/>
              <a:t>This query can be used to identify customers who are spending more than the average, allowing for targeted marketing efforts or further analysis of high-value customers.</a:t>
            </a:r>
          </a:p>
        </p:txBody>
      </p:sp>
    </p:spTree>
    <p:extLst>
      <p:ext uri="{BB962C8B-B14F-4D97-AF65-F5344CB8AC3E}">
        <p14:creationId xmlns:p14="http://schemas.microsoft.com/office/powerpoint/2010/main" val="40910264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AC4F1-2084-19E8-9DD1-C37FB3510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Stored procedure</a:t>
            </a:r>
          </a:p>
        </p:txBody>
      </p:sp>
      <p:pic>
        <p:nvPicPr>
          <p:cNvPr id="5" name="Content Placeholder 4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D020E774-B18C-4D3D-52E2-F0AC542E96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151" y="2292928"/>
            <a:ext cx="6261100" cy="2730500"/>
          </a:xfr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C23C74ED-D5D6-4409-8D13-EFC0ACED1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9000" y="2216728"/>
            <a:ext cx="3060700" cy="6223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815A8541-5E6F-259E-A302-9E9AFDF43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0850" y="2953328"/>
            <a:ext cx="3937000" cy="1409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78ABA5-C7B5-C80C-2763-3940F53ED843}"/>
              </a:ext>
            </a:extLst>
          </p:cNvPr>
          <p:cNvSpPr txBox="1"/>
          <p:nvPr/>
        </p:nvSpPr>
        <p:spPr>
          <a:xfrm>
            <a:off x="7398327" y="4890655"/>
            <a:ext cx="4045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This procedure retrieves sales information for a given customer ID. </a:t>
            </a:r>
          </a:p>
        </p:txBody>
      </p:sp>
    </p:spTree>
    <p:extLst>
      <p:ext uri="{BB962C8B-B14F-4D97-AF65-F5344CB8AC3E}">
        <p14:creationId xmlns:p14="http://schemas.microsoft.com/office/powerpoint/2010/main" val="1585548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46F4F-45B2-4212-34FF-8FD81EE7B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that uses at least 3-4 base tables</a:t>
            </a:r>
          </a:p>
        </p:txBody>
      </p:sp>
      <p:pic>
        <p:nvPicPr>
          <p:cNvPr id="5" name="Content Placeholder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FBB2D8B-A10A-79D0-7396-FE8644C63C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765" y="2205182"/>
            <a:ext cx="3893219" cy="3416300"/>
          </a:xfrm>
        </p:spPr>
      </p:pic>
      <p:pic>
        <p:nvPicPr>
          <p:cNvPr id="7" name="Picture 6" descr="A computer screen with white text&#10;&#10;Description automatically generated">
            <a:extLst>
              <a:ext uri="{FF2B5EF4-FFF2-40B4-BE49-F238E27FC236}">
                <a16:creationId xmlns:a16="http://schemas.microsoft.com/office/drawing/2014/main" id="{72546E4A-1F63-696A-265E-6368B1B5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33" y="2548082"/>
            <a:ext cx="4610100" cy="2730500"/>
          </a:xfrm>
          <a:prstGeom prst="rect">
            <a:avLst/>
          </a:prstGeom>
        </p:spPr>
      </p:pic>
      <p:pic>
        <p:nvPicPr>
          <p:cNvPr id="9" name="Picture 8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59F5343F-2FEF-2E1D-B414-255B0A115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0982" y="2548082"/>
            <a:ext cx="2603500" cy="2781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15271F-FE47-2BBE-47BF-7CB99213D8EF}"/>
              </a:ext>
            </a:extLst>
          </p:cNvPr>
          <p:cNvSpPr txBox="1"/>
          <p:nvPr/>
        </p:nvSpPr>
        <p:spPr>
          <a:xfrm>
            <a:off x="5535660" y="5621482"/>
            <a:ext cx="413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View called Sales Summary that calculates the top-selling drugs by total quantity sold</a:t>
            </a:r>
          </a:p>
        </p:txBody>
      </p:sp>
    </p:spTree>
    <p:extLst>
      <p:ext uri="{BB962C8B-B14F-4D97-AF65-F5344CB8AC3E}">
        <p14:creationId xmlns:p14="http://schemas.microsoft.com/office/powerpoint/2010/main" val="5807727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{8A4A8E5B-DB00-0345-82B8-245FD6704D18}tf10001076</Template>
  <TotalTime>1242</TotalTime>
  <Words>196</Words>
  <Application>Microsoft Macintosh PowerPoint</Application>
  <PresentationFormat>Widescreen</PresentationFormat>
  <Paragraphs>19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Ion Boardroom</vt:lpstr>
      <vt:lpstr>Pharmacy Database </vt:lpstr>
      <vt:lpstr>Purpose </vt:lpstr>
      <vt:lpstr>PowerPoint Presentation</vt:lpstr>
      <vt:lpstr>EER Diagram</vt:lpstr>
      <vt:lpstr>Joins</vt:lpstr>
      <vt:lpstr>Stored Function </vt:lpstr>
      <vt:lpstr>Example query with a subquery to demonstrate how to extract data</vt:lpstr>
      <vt:lpstr>Stored procedure</vt:lpstr>
      <vt:lpstr>View that uses at least 3-4 base tables</vt:lpstr>
      <vt:lpstr>Event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Pharmacy Database </dc:title>
  <dc:creator>Mahnoor Ali</dc:creator>
  <cp:lastModifiedBy>Mahnoor Ali</cp:lastModifiedBy>
  <cp:revision>1</cp:revision>
  <dcterms:created xsi:type="dcterms:W3CDTF">2024-02-07T13:55:15Z</dcterms:created>
  <dcterms:modified xsi:type="dcterms:W3CDTF">2024-02-08T10:37:39Z</dcterms:modified>
</cp:coreProperties>
</file>